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3" autoAdjust="0"/>
    <p:restoredTop sz="94660"/>
  </p:normalViewPr>
  <p:slideViewPr>
    <p:cSldViewPr snapToGrid="0">
      <p:cViewPr varScale="1">
        <p:scale>
          <a:sx n="71" d="100"/>
          <a:sy n="71" d="100"/>
        </p:scale>
        <p:origin x="10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057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11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3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18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83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88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19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67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37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41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921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D0F87-72D3-4D37-A42C-06AEBC8FB1C7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7BFA2-1B37-46C8-B30D-C960E3B5D6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639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7680" y="0"/>
            <a:ext cx="9144000" cy="2387600"/>
          </a:xfrm>
          <a:gradFill flip="none" rotWithShape="1">
            <a:gsLst>
              <a:gs pos="31000">
                <a:schemeClr val="accent2">
                  <a:lumMod val="67000"/>
                </a:schemeClr>
              </a:gs>
              <a:gs pos="19000">
                <a:schemeClr val="accent2">
                  <a:lumMod val="97000"/>
                  <a:lumOff val="3000"/>
                </a:schemeClr>
              </a:gs>
              <a:gs pos="55000">
                <a:srgbClr val="FFFF00">
                  <a:alpha val="0"/>
                </a:srgbClr>
              </a:gs>
              <a:gs pos="55000">
                <a:srgbClr val="FF0000"/>
              </a:gs>
            </a:gsLst>
            <a:lin ang="17400000" scaled="0"/>
            <a:tileRect/>
          </a:gradFill>
        </p:spPr>
        <p:txBody>
          <a:bodyPr>
            <a:normAutofit fontScale="90000"/>
          </a:bodyPr>
          <a:lstStyle/>
          <a:p>
            <a:r>
              <a:rPr lang="en-US" dirty="0" smtClean="0"/>
              <a:t>COUNTER UP</a:t>
            </a:r>
            <a:br>
              <a:rPr lang="en-US" dirty="0" smtClean="0"/>
            </a:br>
            <a:r>
              <a:rPr lang="en-US" dirty="0" smtClean="0"/>
              <a:t>PROJECT ELECTRONIC WORKBENCH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2292245" y="3081074"/>
            <a:ext cx="11220251" cy="424731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</a:rPr>
              <a:t>Nama : </a:t>
            </a:r>
            <a:r>
              <a:rPr lang="en-US" sz="5400" b="1" dirty="0" err="1" smtClean="0">
                <a:ln/>
                <a:solidFill>
                  <a:schemeClr val="accent4"/>
                </a:solidFill>
              </a:rPr>
              <a:t>Tofik</a:t>
            </a:r>
            <a:r>
              <a:rPr lang="en-US" sz="5400" b="1" dirty="0" smtClean="0">
                <a:ln/>
                <a:solidFill>
                  <a:schemeClr val="accent4"/>
                </a:solidFill>
              </a:rPr>
              <a:t> </a:t>
            </a:r>
            <a:r>
              <a:rPr lang="en-US" sz="5400" b="1" dirty="0" err="1" smtClean="0">
                <a:ln/>
                <a:solidFill>
                  <a:schemeClr val="accent4"/>
                </a:solidFill>
              </a:rPr>
              <a:t>aditiana</a:t>
            </a:r>
            <a:endParaRPr lang="en-US" sz="5400" b="1" dirty="0" smtClean="0">
              <a:ln/>
              <a:solidFill>
                <a:schemeClr val="accent4"/>
              </a:solidFill>
            </a:endParaRPr>
          </a:p>
          <a:p>
            <a:pPr algn="ctr"/>
            <a:r>
              <a:rPr lang="en-ID" sz="5400" b="1" dirty="0" smtClean="0">
                <a:ln/>
                <a:solidFill>
                  <a:schemeClr val="accent4"/>
                </a:solidFill>
              </a:rPr>
              <a:t>						Reza </a:t>
            </a:r>
            <a:r>
              <a:rPr lang="en-ID" sz="5400" b="1" dirty="0" err="1" smtClean="0">
                <a:ln/>
                <a:solidFill>
                  <a:schemeClr val="accent4"/>
                </a:solidFill>
              </a:rPr>
              <a:t>agus</a:t>
            </a:r>
            <a:r>
              <a:rPr lang="en-ID" sz="5400" b="1" dirty="0" smtClean="0">
                <a:ln/>
                <a:solidFill>
                  <a:schemeClr val="accent4"/>
                </a:solidFill>
              </a:rPr>
              <a:t> </a:t>
            </a:r>
            <a:r>
              <a:rPr lang="en-ID" sz="5400" b="1" dirty="0" err="1" smtClean="0">
                <a:ln/>
                <a:solidFill>
                  <a:schemeClr val="accent4"/>
                </a:solidFill>
              </a:rPr>
              <a:t>adi</a:t>
            </a:r>
            <a:r>
              <a:rPr lang="en-ID" sz="5400" b="1" dirty="0" smtClean="0">
                <a:ln/>
                <a:solidFill>
                  <a:schemeClr val="accent4"/>
                </a:solidFill>
              </a:rPr>
              <a:t> </a:t>
            </a:r>
            <a:r>
              <a:rPr lang="en-ID" sz="5400" b="1" dirty="0" err="1" smtClean="0">
                <a:ln/>
                <a:solidFill>
                  <a:schemeClr val="accent4"/>
                </a:solidFill>
              </a:rPr>
              <a:t>pratama</a:t>
            </a:r>
            <a:endParaRPr lang="en-US" sz="5400" b="1" dirty="0" smtClean="0">
              <a:ln/>
              <a:solidFill>
                <a:schemeClr val="accent4"/>
              </a:solidFill>
            </a:endParaRPr>
          </a:p>
          <a:p>
            <a:pPr algn="ctr"/>
            <a:r>
              <a:rPr lang="en-US" sz="5400" b="1" dirty="0" err="1" smtClean="0">
                <a:ln/>
                <a:solidFill>
                  <a:schemeClr val="accent4"/>
                </a:solidFill>
              </a:rPr>
              <a:t>Nim</a:t>
            </a:r>
            <a:r>
              <a:rPr lang="en-US" sz="5400" b="1" dirty="0" smtClean="0">
                <a:ln/>
                <a:solidFill>
                  <a:schemeClr val="accent4"/>
                </a:solidFill>
              </a:rPr>
              <a:t> : 18.11.0226</a:t>
            </a:r>
          </a:p>
          <a:p>
            <a:pPr algn="ctr"/>
            <a:r>
              <a:rPr lang="en-ID" sz="5400" b="1" dirty="0" smtClean="0">
                <a:ln/>
                <a:solidFill>
                  <a:schemeClr val="accent4"/>
                </a:solidFill>
              </a:rPr>
              <a:t>		15.11.0224</a:t>
            </a:r>
            <a:endParaRPr lang="en-US" sz="5400" b="1" dirty="0" smtClean="0">
              <a:ln/>
              <a:solidFill>
                <a:schemeClr val="accent4"/>
              </a:solidFill>
            </a:endParaRPr>
          </a:p>
          <a:p>
            <a:pPr algn="ctr"/>
            <a:endParaRPr lang="en-US" sz="5400" b="1" dirty="0">
              <a:ln/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71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Perlengkapan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Penjelasan</a:t>
            </a:r>
            <a:r>
              <a:rPr lang="en-US" dirty="0" smtClean="0"/>
              <a:t> </a:t>
            </a:r>
            <a:r>
              <a:rPr lang="en-US" dirty="0" err="1" smtClean="0"/>
              <a:t>tentang</a:t>
            </a:r>
            <a:r>
              <a:rPr lang="en-US" dirty="0" smtClean="0"/>
              <a:t> project counter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VCC+ </a:t>
            </a:r>
          </a:p>
          <a:p>
            <a:pPr marL="0" indent="0">
              <a:buNone/>
            </a:pP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Tegangan</a:t>
            </a:r>
            <a:r>
              <a:rPr lang="en-US" dirty="0" smtClean="0"/>
              <a:t> supply collector . </a:t>
            </a:r>
            <a:r>
              <a:rPr lang="en-US" dirty="0" err="1" smtClean="0"/>
              <a:t>Lawan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VCC </a:t>
            </a:r>
            <a:r>
              <a:rPr lang="en-US" dirty="0" err="1" smtClean="0"/>
              <a:t>yaitu</a:t>
            </a:r>
            <a:r>
              <a:rPr lang="en-US" dirty="0" smtClean="0"/>
              <a:t> VEE. C= Collector </a:t>
            </a:r>
            <a:r>
              <a:rPr lang="en-US" dirty="0" err="1" smtClean="0"/>
              <a:t>dan</a:t>
            </a:r>
            <a:r>
              <a:rPr lang="en-US" dirty="0" smtClean="0"/>
              <a:t> E= </a:t>
            </a:r>
            <a:r>
              <a:rPr lang="en-US" dirty="0" err="1" smtClean="0"/>
              <a:t>Emitor</a:t>
            </a:r>
            <a:r>
              <a:rPr lang="en-US" dirty="0" smtClean="0"/>
              <a:t> yang </a:t>
            </a:r>
            <a:r>
              <a:rPr lang="en-US" dirty="0" err="1" smtClean="0"/>
              <a:t>artinya</a:t>
            </a:r>
            <a:r>
              <a:rPr lang="en-US" dirty="0" smtClean="0"/>
              <a:t> </a:t>
            </a:r>
            <a:r>
              <a:rPr lang="en-US" dirty="0" err="1" smtClean="0"/>
              <a:t>komponen</a:t>
            </a:r>
            <a:r>
              <a:rPr lang="en-US" dirty="0" smtClean="0"/>
              <a:t> </a:t>
            </a:r>
            <a:r>
              <a:rPr lang="en-US" dirty="0" err="1" smtClean="0"/>
              <a:t>rangkaian</a:t>
            </a:r>
            <a:r>
              <a:rPr lang="en-US" dirty="0" smtClean="0"/>
              <a:t> </a:t>
            </a:r>
            <a:r>
              <a:rPr lang="en-US" dirty="0" err="1" smtClean="0"/>
              <a:t>aktif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supply </a:t>
            </a:r>
            <a:r>
              <a:rPr lang="en-US" dirty="0" err="1" smtClean="0"/>
              <a:t>disebut</a:t>
            </a:r>
            <a:r>
              <a:rPr lang="en-US" dirty="0" smtClean="0"/>
              <a:t> transistor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Igbt</a:t>
            </a:r>
            <a:r>
              <a:rPr lang="en-US" dirty="0" smtClean="0"/>
              <a:t>.</a:t>
            </a:r>
          </a:p>
          <a:p>
            <a:r>
              <a:rPr lang="en-US" dirty="0" smtClean="0"/>
              <a:t>2. Ground </a:t>
            </a:r>
          </a:p>
          <a:p>
            <a:pPr marL="0" indent="0">
              <a:buNone/>
            </a:pP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penetralan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netral</a:t>
            </a:r>
            <a:r>
              <a:rPr lang="en-US" dirty="0" smtClean="0"/>
              <a:t> </a:t>
            </a:r>
            <a:r>
              <a:rPr lang="en-US" dirty="0" err="1" smtClean="0"/>
              <a:t>artinya</a:t>
            </a:r>
            <a:r>
              <a:rPr lang="en-US" dirty="0" smtClean="0"/>
              <a:t> </a:t>
            </a:r>
            <a:r>
              <a:rPr lang="en-US" dirty="0" err="1" smtClean="0"/>
              <a:t>bukan</a:t>
            </a:r>
            <a:r>
              <a:rPr lang="en-US" dirty="0" smtClean="0"/>
              <a:t> VEE </a:t>
            </a:r>
            <a:r>
              <a:rPr lang="en-US" dirty="0" err="1" smtClean="0"/>
              <a:t>atau</a:t>
            </a:r>
            <a:r>
              <a:rPr lang="en-US" dirty="0" smtClean="0"/>
              <a:t> VSS.</a:t>
            </a:r>
          </a:p>
          <a:p>
            <a:pPr marL="0" indent="0">
              <a:buNone/>
            </a:pPr>
            <a:r>
              <a:rPr lang="en-US" dirty="0" smtClean="0"/>
              <a:t>3. Switch </a:t>
            </a:r>
          </a:p>
          <a:p>
            <a:pPr marL="0" indent="0">
              <a:buNone/>
            </a:pP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perangkat</a:t>
            </a:r>
            <a:r>
              <a:rPr lang="en-US" dirty="0" smtClean="0"/>
              <a:t> yang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memutuskan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menghubungkan</a:t>
            </a:r>
            <a:r>
              <a:rPr lang="en-US" dirty="0" smtClean="0"/>
              <a:t> </a:t>
            </a:r>
            <a:r>
              <a:rPr lang="en-US" dirty="0" err="1" smtClean="0"/>
              <a:t>aliran</a:t>
            </a:r>
            <a:r>
              <a:rPr lang="en-US" dirty="0" smtClean="0"/>
              <a:t> </a:t>
            </a:r>
            <a:r>
              <a:rPr lang="en-US" dirty="0" err="1" smtClean="0"/>
              <a:t>arus</a:t>
            </a:r>
            <a:r>
              <a:rPr lang="en-US" dirty="0" smtClean="0"/>
              <a:t> </a:t>
            </a:r>
            <a:r>
              <a:rPr lang="en-US" dirty="0" err="1" smtClean="0"/>
              <a:t>listrik</a:t>
            </a:r>
            <a:r>
              <a:rPr lang="en-US" dirty="0" smtClean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71035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5946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4. JK̵ flip flop</a:t>
            </a:r>
            <a:br>
              <a:rPr lang="en-US" dirty="0" smtClean="0"/>
            </a:b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hasil</a:t>
            </a:r>
            <a:r>
              <a:rPr lang="en-US" dirty="0" smtClean="0"/>
              <a:t> </a:t>
            </a:r>
            <a:r>
              <a:rPr lang="en-US" dirty="0" err="1" smtClean="0"/>
              <a:t>pengembangan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RS T flip flop, SR flip flop. JK flip flop </a:t>
            </a:r>
            <a:r>
              <a:rPr lang="en-US" dirty="0" err="1" smtClean="0"/>
              <a:t>yaitu</a:t>
            </a:r>
            <a:r>
              <a:rPr lang="en-US" dirty="0" smtClean="0"/>
              <a:t> </a:t>
            </a:r>
            <a:r>
              <a:rPr lang="en-US" dirty="0" err="1" smtClean="0"/>
              <a:t>keadaan</a:t>
            </a:r>
            <a:r>
              <a:rPr lang="en-US" dirty="0" smtClean="0"/>
              <a:t> output illegal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keadaan</a:t>
            </a:r>
            <a:r>
              <a:rPr lang="en-US" dirty="0" smtClean="0"/>
              <a:t> output yang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kebalikan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keadaan</a:t>
            </a:r>
            <a:r>
              <a:rPr lang="en-US" dirty="0" smtClean="0"/>
              <a:t> output </a:t>
            </a:r>
            <a:r>
              <a:rPr lang="en-US" dirty="0" err="1" smtClean="0"/>
              <a:t>sebelumnya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80083"/>
            <a:ext cx="10515600" cy="3096879"/>
          </a:xfrm>
        </p:spPr>
        <p:txBody>
          <a:bodyPr/>
          <a:lstStyle/>
          <a:p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umum</a:t>
            </a:r>
            <a:r>
              <a:rPr lang="en-US" dirty="0" smtClean="0"/>
              <a:t> </a:t>
            </a:r>
            <a:r>
              <a:rPr lang="en-US" dirty="0" err="1" smtClean="0"/>
              <a:t>cara</a:t>
            </a:r>
            <a:r>
              <a:rPr lang="en-US" dirty="0" smtClean="0"/>
              <a:t> </a:t>
            </a:r>
            <a:r>
              <a:rPr lang="en-US" dirty="0" err="1" smtClean="0"/>
              <a:t>kerja</a:t>
            </a:r>
            <a:r>
              <a:rPr lang="en-US" dirty="0" smtClean="0"/>
              <a:t> JK flip flop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SR flip flop, </a:t>
            </a:r>
            <a:r>
              <a:rPr lang="en-US" dirty="0" err="1" smtClean="0"/>
              <a:t>perbedaannya</a:t>
            </a:r>
            <a:r>
              <a:rPr lang="en-US" dirty="0" smtClean="0"/>
              <a:t> JK flip flop </a:t>
            </a:r>
            <a:r>
              <a:rPr lang="en-US" dirty="0" err="1" smtClean="0"/>
              <a:t>bernilai</a:t>
            </a:r>
            <a:r>
              <a:rPr lang="en-US" dirty="0" smtClean="0"/>
              <a:t> 11 </a:t>
            </a:r>
            <a:r>
              <a:rPr lang="en-US" dirty="0" err="1" smtClean="0"/>
              <a:t>outputnya</a:t>
            </a:r>
            <a:r>
              <a:rPr lang="en-US" dirty="0" smtClean="0"/>
              <a:t> </a:t>
            </a:r>
            <a:r>
              <a:rPr lang="en-US" dirty="0" err="1" smtClean="0"/>
              <a:t>berubah</a:t>
            </a:r>
            <a:r>
              <a:rPr lang="en-US" dirty="0" smtClean="0"/>
              <a:t> </a:t>
            </a:r>
            <a:r>
              <a:rPr lang="en-US" dirty="0" err="1" smtClean="0"/>
              <a:t>menjadi</a:t>
            </a:r>
            <a:r>
              <a:rPr lang="en-US" dirty="0" smtClean="0"/>
              <a:t> 1 &gt; 0 </a:t>
            </a:r>
            <a:r>
              <a:rPr lang="en-US" dirty="0" err="1" smtClean="0"/>
              <a:t>dan</a:t>
            </a:r>
            <a:r>
              <a:rPr lang="en-US" dirty="0" smtClean="0"/>
              <a:t> 0 &gt;1.</a:t>
            </a:r>
          </a:p>
          <a:p>
            <a:r>
              <a:rPr lang="en-US" dirty="0" smtClean="0"/>
              <a:t>J K </a:t>
            </a:r>
            <a:r>
              <a:rPr lang="en-US" dirty="0" err="1" smtClean="0"/>
              <a:t>yaitu</a:t>
            </a:r>
            <a:r>
              <a:rPr lang="en-US" dirty="0" smtClean="0"/>
              <a:t> </a:t>
            </a:r>
            <a:r>
              <a:rPr lang="en-US" dirty="0" err="1" smtClean="0"/>
              <a:t>masukan</a:t>
            </a:r>
            <a:r>
              <a:rPr lang="en-US" dirty="0" smtClean="0"/>
              <a:t>, </a:t>
            </a:r>
            <a:r>
              <a:rPr lang="en-US" dirty="0" err="1" smtClean="0"/>
              <a:t>outputnya</a:t>
            </a:r>
            <a:r>
              <a:rPr lang="en-US" dirty="0" smtClean="0"/>
              <a:t> </a:t>
            </a:r>
            <a:r>
              <a:rPr lang="en-US" dirty="0" err="1" smtClean="0"/>
              <a:t>yaitu</a:t>
            </a:r>
            <a:r>
              <a:rPr lang="en-US" dirty="0" smtClean="0"/>
              <a:t> </a:t>
            </a:r>
            <a:r>
              <a:rPr lang="en-US" dirty="0" err="1" smtClean="0"/>
              <a:t>kebalikan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masukan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Rangkaian</a:t>
            </a:r>
            <a:r>
              <a:rPr lang="en-US" dirty="0" smtClean="0"/>
              <a:t> JK flip flop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gerbang</a:t>
            </a:r>
            <a:r>
              <a:rPr lang="en-US" dirty="0" smtClean="0"/>
              <a:t> </a:t>
            </a:r>
            <a:r>
              <a:rPr lang="en-US" dirty="0" err="1" smtClean="0"/>
              <a:t>Nand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92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54012"/>
          </a:xfrm>
        </p:spPr>
        <p:txBody>
          <a:bodyPr>
            <a:normAutofit/>
          </a:bodyPr>
          <a:lstStyle/>
          <a:p>
            <a:r>
              <a:rPr lang="en-US" dirty="0" smtClean="0"/>
              <a:t>5. </a:t>
            </a:r>
            <a:r>
              <a:rPr lang="en-US" dirty="0" err="1" smtClean="0"/>
              <a:t>Gerbang</a:t>
            </a:r>
            <a:r>
              <a:rPr lang="en-US" dirty="0" smtClean="0"/>
              <a:t> And</a:t>
            </a:r>
            <a:br>
              <a:rPr lang="en-US" dirty="0" smtClean="0"/>
            </a:br>
            <a:r>
              <a:rPr lang="en-US" dirty="0" smtClean="0"/>
              <a:t>2 </a:t>
            </a:r>
            <a:r>
              <a:rPr lang="en-US" dirty="0" err="1" smtClean="0"/>
              <a:t>inputan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1 </a:t>
            </a:r>
            <a:r>
              <a:rPr lang="en-US" dirty="0" err="1" smtClean="0"/>
              <a:t>keluaran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Tabel</a:t>
            </a:r>
            <a:r>
              <a:rPr lang="en-US" dirty="0" smtClean="0"/>
              <a:t> </a:t>
            </a:r>
            <a:r>
              <a:rPr lang="en-US" dirty="0" err="1" smtClean="0"/>
              <a:t>kebenaran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9332150"/>
              </p:ext>
            </p:extLst>
          </p:nvPr>
        </p:nvGraphicFramePr>
        <p:xfrm>
          <a:off x="838201" y="2719135"/>
          <a:ext cx="6705600" cy="1875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501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01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01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501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01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8877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 smtClean="0"/>
              <a:t>5. Decoded seven segment</a:t>
            </a:r>
            <a:br>
              <a:rPr lang="en-US" dirty="0" smtClean="0"/>
            </a:br>
            <a:r>
              <a:rPr lang="en-US" dirty="0" smtClean="0"/>
              <a:t>6. Clock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744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154</Words>
  <Application>Microsoft Office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COUNTER UP PROJECT ELECTRONIC WORKBENCH </vt:lpstr>
      <vt:lpstr>Perlengkapan dan Penjelasan tentang project counter up</vt:lpstr>
      <vt:lpstr>4. JK̵ flip flop adalah hasil pengembangan dari RS T flip flop, SR flip flop. JK flip flop yaitu keadaan output illegal dengan keadaan output yang merupakan kebalikan dari keadaan output sebelumnya.</vt:lpstr>
      <vt:lpstr>5. Gerbang And 2 inputan dan 1 keluaran Tabel kebenaran</vt:lpstr>
      <vt:lpstr>5. Decoded seven segment 6. Clock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COUNTER UP PROJECT ELECTRONIC WORKBENCH</dc:title>
  <dc:creator>Tofik aditiana</dc:creator>
  <cp:lastModifiedBy>Akhmad Ikhza</cp:lastModifiedBy>
  <cp:revision>7</cp:revision>
  <dcterms:created xsi:type="dcterms:W3CDTF">2019-04-22T04:52:11Z</dcterms:created>
  <dcterms:modified xsi:type="dcterms:W3CDTF">2019-04-22T11:53:49Z</dcterms:modified>
</cp:coreProperties>
</file>

<file path=docProps/thumbnail.jpeg>
</file>